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</p:sldMasterIdLst>
  <p:notesMasterIdLst>
    <p:notesMasterId r:id="rId14"/>
  </p:notesMasterIdLst>
  <p:handoutMasterIdLst>
    <p:handoutMasterId r:id="rId15"/>
  </p:handoutMasterIdLst>
  <p:sldIdLst>
    <p:sldId id="289" r:id="rId7"/>
    <p:sldId id="296" r:id="rId8"/>
    <p:sldId id="300" r:id="rId9"/>
    <p:sldId id="297" r:id="rId10"/>
    <p:sldId id="298" r:id="rId11"/>
    <p:sldId id="299" r:id="rId12"/>
    <p:sldId id="274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8" autoAdjust="0"/>
    <p:restoredTop sz="94199"/>
  </p:normalViewPr>
  <p:slideViewPr>
    <p:cSldViewPr snapToGrid="0" snapToObjects="1">
      <p:cViewPr>
        <p:scale>
          <a:sx n="118" d="100"/>
          <a:sy n="118" d="100"/>
        </p:scale>
        <p:origin x="528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jpeg>
</file>

<file path=ppt/media/image12.png>
</file>

<file path=ppt/media/image2.jpeg>
</file>

<file path=ppt/media/image3.jpg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10/6/16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46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15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e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C22CC-6427-FF4B-96F4-4C4DD19FECD1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22CB4-7C58-C643-96A6-C43B12239A77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8EF59-CB99-224D-81AD-F8F53B976C01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25F9-C0DC-7346-AEEE-9C682D6F268A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 smtClean="0"/>
              <a:t>BEGINNER PROGRAMMING LESSON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By Sanjay and Arvind </a:t>
            </a:r>
            <a:r>
              <a:rPr lang="en-US" dirty="0" err="1" smtClean="0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2A1E-876D-B941-A443-0CF11A040145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B7069-774E-8F44-99E6-265B7E6E7247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75ACD-279A-DC49-8D02-7986600D90F4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008EB-61D8-C04E-871E-B9E780033135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0890-4D87-A048-A0C1-EB2C3F6BFB99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74D-4748-FD46-B6B7-D6536723AD40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32BB-F93F-CB48-B4CC-25B4570ED0E7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5B45E-F5D0-1447-BB9D-179CF8C149C6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99EAA-F5E5-714A-9B5E-F8CA08678340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93559-2F1E-0540-B722-29D519729618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F2606-CF8E-8E4C-8962-73E0FA3AEB7A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7856-F848-5542-B853-F4B2D5FB388B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C1D6D-B8CD-7B4F-9090-A3FF7CF4CB6F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AE1F-E932-A649-8BE2-8AF2A89E1296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1EBB5-0B57-5449-BB4E-D8A7D9B772F9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8505D-0458-4D46-8321-AFA16E5D6F17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1D624-BCB3-4740-A293-AFEB6F9EF6B9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18518-F358-034C-B069-64FD12F0C36A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3EB07-99E9-AF4C-B6E1-7D997D8591FD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27AEE-CDCF-B749-B48F-3B2092B0856B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89D29-8BEA-7948-AF64-87ECEC78B0AD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7A6AE-E7C4-9849-BCBD-123FBE497520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F274A-DDA9-2B40-8A77-2946B31D4479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B228-96B7-1F4F-9E69-7BEA05849BC9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4548C-850F-114F-9F18-0924DAB23EB8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09D1-0C07-1244-BA9A-192C8FBE8E8A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7E1D2-DD5A-8847-960C-F61D80D966DA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80366-9E45-224F-A836-9C6168AF420A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00CD7-0609-2646-A181-27AA5B128AF7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6BAC-A658-3F45-9BF5-06B0B289EAA4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D40D-0AD6-BF46-AE13-F97CD379B7AB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0B579-E7FF-6041-8E16-4E799A1E6EA3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C6A1-3619-EE41-B09B-533401009CC0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EFCEE-9C71-784C-8337-2BDBC7A24F25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CFDB1-771A-F049-972E-464AD3FF2FC3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CED63-3CD2-884D-B5C9-16A01675A9E0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 smtClean="0"/>
              <a:t>BEGINNER PROGRAMMING LESSON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By Sanjay and Arvind </a:t>
            </a:r>
            <a:r>
              <a:rPr lang="en-US" dirty="0" err="1" smtClean="0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C3CE1-2F0F-574D-91D0-E05869358527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47317-6197-DB4F-91E1-0465439E96E9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C02EE-8CD2-604C-8535-5B801B5D6120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86D67-DC70-5C44-9078-130188A993B2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5F7C-C0C1-6E4F-B942-DA67F819CB77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C53FE-AF2D-F048-BF8D-6D3A8216A272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ED7DC-D2A4-7847-A934-A1674708AB58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31A88-A46C-6348-9913-E698E8F652A6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8700-1920-C045-9C59-3FE2A07444A3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D55F2-6296-3E4B-979F-179B636FD7A3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8A153-B15F-A742-BCD7-0BFACD64E569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F61C3-88DD-0546-A7C8-9192737C8374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8E133-2F45-DF49-AD29-242421CEA263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A497C-5EE8-5647-9A23-26B2C275DAD6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D9C93-3503-B145-8895-38AC60347E67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2D999-9F10-BA45-AE41-A2D484A3D0B5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F33E-2A06-C64F-9021-A20727286EAC}" type="datetime1">
              <a:rPr lang="en-US" smtClean="0"/>
              <a:t>10/6/16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AD6C-F5A8-BC4C-9BFF-7EBB90A1FA2B}" type="datetime1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DBA67-57BE-F54D-9D2D-8B6DEA6CFB53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94850-01D1-6641-9AFB-61F050699A70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C9B7E-2E43-C34F-A132-5732DDBE9B55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5067F-8999-A849-98C5-6F9E0BAD724F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BF9B0-E39F-C045-A1F1-7560F1587458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B707-3B95-7A42-A5A9-2C8C708B54B0}" type="datetime1">
              <a:rPr lang="en-US" smtClean="0"/>
              <a:t>10/6/16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7026F-1D10-B543-BFCE-8C69E56C1B4F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E048-C8C2-544D-964F-D23B59C9B78D}" type="datetime1">
              <a:rPr lang="en-US" smtClean="0"/>
              <a:t>10/6/16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233FD8F9-9B60-994A-8A1A-668D76E1A9E9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9CF2E1C-0878-C841-AE41-2DBB9DF142C3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459B3-18F7-CE48-B031-3CB7E02696BB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EA13B7F1-AF01-BF4B-9469-0813567457A7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BB456932-0B3B-0D46-BAC7-0B50D5D56716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BBC10-ADF9-4742-AE1E-B57F366EBA24}" type="datetime1">
              <a:rPr lang="en-US" smtClean="0"/>
              <a:t>10/6/16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Pneumatics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Robot DESIGN Lesson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793356" y="4564606"/>
            <a:ext cx="1536320" cy="95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PNEUMATICS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56904"/>
            <a:ext cx="4791695" cy="5435971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Pneumatics use air to power the attachment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To pump up the air and store it (in a tank), you can use your hand or a motor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To release the air, you must trigger the </a:t>
            </a:r>
            <a:r>
              <a:rPr lang="en-US" sz="1800" dirty="0" smtClean="0"/>
              <a:t>switch</a:t>
            </a: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894" y="1459017"/>
            <a:ext cx="3616325" cy="361632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37831" y="5376218"/>
            <a:ext cx="283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Set #9641: </a:t>
            </a:r>
            <a:r>
              <a:rPr lang="en-US" smtClean="0"/>
              <a:t>Pneumatics Add on </a:t>
            </a:r>
            <a:r>
              <a:rPr lang="en-US" dirty="0" smtClean="0"/>
              <a:t>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9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PNEUMATICS 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56904"/>
            <a:ext cx="4791695" cy="5435971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Switch</a:t>
            </a:r>
            <a:r>
              <a:rPr lang="en-US" sz="1800" dirty="0" smtClean="0"/>
              <a:t>: Directs air to one of two outputs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T-piece: Connects hoses and directs air to both outputs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Cylinder – Piston that converts air pressure to movement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Pump: Pumps air for storage in tank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Air Tank: Holds </a:t>
            </a:r>
            <a:r>
              <a:rPr lang="en-US" sz="1800" dirty="0"/>
              <a:t>a</a:t>
            </a:r>
            <a:r>
              <a:rPr lang="en-US" sz="1800" dirty="0" smtClean="0"/>
              <a:t>ir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Pressure Gauge: Measures the amount of air stored in the tank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Hose: Transfers air</a:t>
            </a:r>
          </a:p>
          <a:p>
            <a:pPr marL="800100" lvl="1" indent="-342900">
              <a:buFont typeface="Arial" charset="0"/>
              <a:buChar char="•"/>
            </a:pP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894" y="1459017"/>
            <a:ext cx="3616325" cy="361632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37831" y="5376218"/>
            <a:ext cx="283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Set #9641: </a:t>
            </a:r>
            <a:r>
              <a:rPr lang="en-US" smtClean="0"/>
              <a:t>Pneumatics Add on </a:t>
            </a:r>
            <a:r>
              <a:rPr lang="en-US" dirty="0" smtClean="0"/>
              <a:t>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88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Pneumatic SET 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96509" y="3601589"/>
            <a:ext cx="177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Pump</a:t>
            </a:r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7122" t="14476" b="12363"/>
          <a:stretch/>
        </p:blipFill>
        <p:spPr>
          <a:xfrm>
            <a:off x="4532283" y="3160572"/>
            <a:ext cx="4170391" cy="346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14469" y="4222127"/>
            <a:ext cx="988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Tank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728313" y="4203748"/>
            <a:ext cx="177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To Gauge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11851" y="4827997"/>
            <a:ext cx="177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Switch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74839" y="5589839"/>
            <a:ext cx="177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Cylinder/ Piston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294544"/>
            <a:ext cx="3859472" cy="508191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1800" dirty="0" smtClean="0"/>
              <a:t>Pump connects to an Air Tank using a Hose</a:t>
            </a:r>
            <a:endParaRPr lang="en-US" sz="1800" dirty="0"/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The </a:t>
            </a:r>
            <a:r>
              <a:rPr lang="en-US" sz="1800" dirty="0" smtClean="0"/>
              <a:t>Air Tank </a:t>
            </a:r>
            <a:r>
              <a:rPr lang="en-US" sz="1800" dirty="0"/>
              <a:t>connects to the middle air input on the </a:t>
            </a:r>
            <a:r>
              <a:rPr lang="en-US" sz="1800" dirty="0" smtClean="0"/>
              <a:t>Switch </a:t>
            </a:r>
            <a:endParaRPr lang="en-US" sz="1800" dirty="0"/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Connect </a:t>
            </a:r>
            <a:r>
              <a:rPr lang="en-US" sz="1800" dirty="0" smtClean="0"/>
              <a:t>Hoses </a:t>
            </a:r>
            <a:r>
              <a:rPr lang="en-US" sz="1800" dirty="0"/>
              <a:t>to the two air outputs on the S</a:t>
            </a:r>
            <a:r>
              <a:rPr lang="en-US" sz="1800" dirty="0" smtClean="0"/>
              <a:t>witch </a:t>
            </a:r>
            <a:r>
              <a:rPr lang="en-US" sz="1800" dirty="0"/>
              <a:t>to whatever you want (e.g. </a:t>
            </a:r>
            <a:r>
              <a:rPr lang="en-US" sz="1800" dirty="0" smtClean="0"/>
              <a:t>Cylinder/Piston</a:t>
            </a:r>
            <a:r>
              <a:rPr lang="en-US" sz="1800" dirty="0"/>
              <a:t>, second switch, connector, </a:t>
            </a:r>
            <a:r>
              <a:rPr lang="en-US" sz="1800" dirty="0" err="1"/>
              <a:t>etc</a:t>
            </a:r>
            <a:r>
              <a:rPr lang="en-US" sz="1800" dirty="0"/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The </a:t>
            </a:r>
            <a:r>
              <a:rPr lang="en-US" sz="1800" dirty="0" smtClean="0"/>
              <a:t>Switch </a:t>
            </a:r>
            <a:r>
              <a:rPr lang="en-US" sz="1800" dirty="0"/>
              <a:t>directs air to the two outputs based on its position.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Adding a </a:t>
            </a:r>
            <a:r>
              <a:rPr lang="en-US" sz="1800" dirty="0" smtClean="0"/>
              <a:t>Pressure Gauge </a:t>
            </a:r>
            <a:r>
              <a:rPr lang="en-US" sz="1800" dirty="0"/>
              <a:t>lets you know how much air you have in your tank.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1800" dirty="0" smtClean="0"/>
              <a:t>You can use a T-piece to </a:t>
            </a:r>
            <a:r>
              <a:rPr lang="en-US" sz="1800" dirty="0"/>
              <a:t>direct the air </a:t>
            </a:r>
            <a:r>
              <a:rPr lang="en-US" sz="1800" dirty="0" smtClean="0"/>
              <a:t>from the Air Tank to </a:t>
            </a:r>
            <a:r>
              <a:rPr lang="en-US" sz="1800" dirty="0"/>
              <a:t>both the </a:t>
            </a:r>
            <a:r>
              <a:rPr lang="en-US" sz="1800" dirty="0" smtClean="0"/>
              <a:t>Pressure Gauge and the Switch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163" y="1113392"/>
            <a:ext cx="1539490" cy="153949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201021" y="2794270"/>
            <a:ext cx="1630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Input: From tank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035008" y="1676032"/>
            <a:ext cx="17566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Outputs:</a:t>
            </a:r>
          </a:p>
          <a:p>
            <a:r>
              <a:rPr lang="en-US" dirty="0" smtClean="0"/>
              <a:t>Goes to piston or other switch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6420835" y="2169319"/>
            <a:ext cx="675818" cy="1068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073339" y="2227057"/>
            <a:ext cx="0" cy="6141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016482" y="1918701"/>
            <a:ext cx="1018526" cy="140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087072" y="1578245"/>
            <a:ext cx="1240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Switch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6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Gravity IS FREE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4950"/>
            <a:ext cx="4310009" cy="43735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Examples:</a:t>
            </a:r>
            <a:endParaRPr lang="en-US" dirty="0"/>
          </a:p>
          <a:p>
            <a:pPr lvl="1"/>
            <a:r>
              <a:rPr lang="en-US" dirty="0" smtClean="0"/>
              <a:t>Simple: Having something drop can create an easy way to trigger an action.</a:t>
            </a:r>
          </a:p>
          <a:p>
            <a:pPr lvl="2"/>
            <a:r>
              <a:rPr lang="en-US" dirty="0" smtClean="0"/>
              <a:t>In the image on the right, the arm drops when set up correctly on the robot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Complex: The Composter from FIRST LEGO League Trash Trek used gravity to operate a clock mechanism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you create from LEGO that uses gravity?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5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18" y="4267200"/>
            <a:ext cx="2222622" cy="2295811"/>
          </a:xfrm>
          <a:prstGeom prst="rect">
            <a:avLst/>
          </a:prstGeom>
        </p:spPr>
      </p:pic>
      <p:pic>
        <p:nvPicPr>
          <p:cNvPr id="7" name="Content Placeholder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8" r="19709"/>
          <a:stretch/>
        </p:blipFill>
        <p:spPr>
          <a:xfrm>
            <a:off x="5441636" y="1728822"/>
            <a:ext cx="2222622" cy="2333873"/>
          </a:xfrm>
          <a:prstGeom prst="rect">
            <a:avLst/>
          </a:prstGeom>
        </p:spPr>
      </p:pic>
      <p:sp>
        <p:nvSpPr>
          <p:cNvPr id="13" name="Circular Arrow 12"/>
          <p:cNvSpPr/>
          <p:nvPr/>
        </p:nvSpPr>
        <p:spPr>
          <a:xfrm rot="2378754">
            <a:off x="6993112" y="2189089"/>
            <a:ext cx="1070395" cy="849086"/>
          </a:xfrm>
          <a:prstGeom prst="circularArrow">
            <a:avLst>
              <a:gd name="adj1" fmla="val 0"/>
              <a:gd name="adj2" fmla="val 1142319"/>
              <a:gd name="adj3" fmla="val 19628386"/>
              <a:gd name="adj4" fmla="val 10800000"/>
              <a:gd name="adj5" fmla="val 1098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77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RUBBER BAND 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3051"/>
            <a:ext cx="3295650" cy="4248150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Rubber bands can be used to store energy and create pressure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When you release the pressure on the rubber band, you can lift, hit, push or pull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5223" t="14960" r="19947" b="26597"/>
          <a:stretch/>
        </p:blipFill>
        <p:spPr>
          <a:xfrm>
            <a:off x="4065661" y="2060008"/>
            <a:ext cx="4705350" cy="31813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65661" y="5241358"/>
            <a:ext cx="4705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Pressure Tester model from FIRST LEGO League </a:t>
            </a:r>
            <a:r>
              <a:rPr lang="en-US" smtClean="0"/>
              <a:t>Body Forward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9167" t="29403" r="28055" b="29166"/>
          <a:stretch/>
        </p:blipFill>
        <p:spPr>
          <a:xfrm>
            <a:off x="990760" y="4248151"/>
            <a:ext cx="1809590" cy="1752600"/>
          </a:xfrm>
          <a:prstGeom prst="rect">
            <a:avLst/>
          </a:prstGeom>
        </p:spPr>
      </p:pic>
      <p:pic>
        <p:nvPicPr>
          <p:cNvPr id="9" name="Content Placeholder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93" t="36624" r="4134" b="18700"/>
          <a:stretch/>
        </p:blipFill>
        <p:spPr>
          <a:xfrm>
            <a:off x="4963885" y="1413677"/>
            <a:ext cx="2275115" cy="139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This tutorial was created by Sanjay </a:t>
            </a:r>
            <a:r>
              <a:rPr lang="en-US" dirty="0" err="1" smtClean="0"/>
              <a:t>Seshan</a:t>
            </a:r>
            <a:r>
              <a:rPr lang="en-US" dirty="0" smtClean="0"/>
              <a:t> and Arvind </a:t>
            </a:r>
            <a:r>
              <a:rPr lang="en-US" dirty="0" err="1" smtClean="0"/>
              <a:t>Seshan</a:t>
            </a: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 EV3Lessons.com, Last Edit 8/20/2016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4920</TotalTime>
  <Words>415</Words>
  <Application>Microsoft Macintosh PowerPoint</Application>
  <PresentationFormat>On-screen Show (4:3)</PresentationFormat>
  <Paragraphs>63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 Black</vt:lpstr>
      <vt:lpstr>Calibri</vt:lpstr>
      <vt:lpstr>Calibri Light</vt:lpstr>
      <vt:lpstr>Helvetica Neue</vt:lpstr>
      <vt:lpstr>Arial</vt:lpstr>
      <vt:lpstr>Essential</vt:lpstr>
      <vt:lpstr>beginner</vt:lpstr>
      <vt:lpstr>Custom Design</vt:lpstr>
      <vt:lpstr>robotdesign</vt:lpstr>
      <vt:lpstr>1_beginner</vt:lpstr>
      <vt:lpstr>1_Custom Design</vt:lpstr>
      <vt:lpstr>Robot DESIGN Lesson</vt:lpstr>
      <vt:lpstr>PNEUMATICS</vt:lpstr>
      <vt:lpstr>PNEUMATICS PARTS</vt:lpstr>
      <vt:lpstr>Basic Pneumatic SET Up</vt:lpstr>
      <vt:lpstr>Gravity IS FREE</vt:lpstr>
      <vt:lpstr>RUBBER BAND POWER</vt:lpstr>
      <vt:lpstr>Credits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Microsoft Office User</cp:lastModifiedBy>
  <cp:revision>130</cp:revision>
  <cp:lastPrinted>2016-08-04T16:20:00Z</cp:lastPrinted>
  <dcterms:created xsi:type="dcterms:W3CDTF">2014-10-28T21:59:38Z</dcterms:created>
  <dcterms:modified xsi:type="dcterms:W3CDTF">2016-10-06T11:50:59Z</dcterms:modified>
</cp:coreProperties>
</file>

<file path=docProps/thumbnail.jpeg>
</file>